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4" r:id="rId3"/>
    <p:sldId id="285" r:id="rId4"/>
    <p:sldId id="286" r:id="rId5"/>
    <p:sldId id="287" r:id="rId6"/>
    <p:sldId id="288" r:id="rId7"/>
    <p:sldId id="291" r:id="rId8"/>
    <p:sldId id="289" r:id="rId9"/>
    <p:sldId id="292" r:id="rId10"/>
    <p:sldId id="290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85" autoAdjust="0"/>
    <p:restoredTop sz="86323" autoAdjust="0"/>
  </p:normalViewPr>
  <p:slideViewPr>
    <p:cSldViewPr snapToGrid="0">
      <p:cViewPr varScale="1">
        <p:scale>
          <a:sx n="69" d="100"/>
          <a:sy n="69" d="100"/>
        </p:scale>
        <p:origin x="36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433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4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94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429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57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348154" y="961292"/>
            <a:ext cx="931984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</a:t>
            </a:r>
            <a:endParaRPr lang="nl-NL" sz="40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Overzicht waarmee we de ontwikkeling van een bepaalde grootheid (of van meerdere grootheden) laten zien.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EF9822A-D255-48DF-9A23-193FF01445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9558" y="3831955"/>
            <a:ext cx="9448800" cy="176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5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0824" y="1281865"/>
            <a:ext cx="10152184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staafdiagram geeft de ontwikkeling van een bepaalde grootheid in de tijd aan. </a:t>
            </a:r>
          </a:p>
        </p:txBody>
      </p:sp>
    </p:spTree>
    <p:extLst>
      <p:ext uri="{BB962C8B-B14F-4D97-AF65-F5344CB8AC3E}">
        <p14:creationId xmlns:p14="http://schemas.microsoft.com/office/powerpoint/2010/main" val="35959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Enkelvoudig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Eén afhankelijke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grootheid.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1DF74C9-D8EF-4D40-A608-EC25D719C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3061" y="1374371"/>
            <a:ext cx="7774586" cy="479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9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Gekoppeld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Meerdere grootheden in staven naast elkaar.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A70E7CA-626A-4DAF-A21E-5ACD76846E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891" y="2084440"/>
            <a:ext cx="7875425" cy="41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1662" y="597577"/>
            <a:ext cx="10152184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Gestapeld staafdiagram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Samenstelling van een grootheid in één staaf.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4932EC-BDD2-4D6B-8C61-2F2703FB3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51" y="2076027"/>
            <a:ext cx="8520597" cy="41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02890" y="1676400"/>
            <a:ext cx="8141110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Kolom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Onder elkaar geplaatste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getallen of gegevens.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F611A95-6305-4D6D-AE1D-86FD0F65F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958" y="2547217"/>
            <a:ext cx="2481841" cy="224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37419" y="1348154"/>
            <a:ext cx="10280945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Rij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Horizontaal geplaatste getallen of gegevens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.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5CD1C87-CECA-45A3-9F8A-2D5A72A575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19" y="3226086"/>
            <a:ext cx="10280945" cy="4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26832" y="1207478"/>
            <a:ext cx="9988060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 met enkele ingang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tabel waarbij de gepresenteerde gegevens betrekking hebben op één kenmerk.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881CC4E-560B-4CA4-9369-B4903B4EA9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774" y="3799190"/>
            <a:ext cx="5842288" cy="16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8923" y="1289538"/>
            <a:ext cx="10034954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Tabel met meerdere ingangen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tabel waarbij de gepresenteerde gegevens betrekking hebben op meerdere kenmerken.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70D895-973D-4653-A9C4-2CD890887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923" y="3803317"/>
            <a:ext cx="9448800" cy="176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8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50277" y="996462"/>
            <a:ext cx="976532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Vierkantscontrole</a:t>
            </a: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We tellen de waarden van de kolommen en rijen op. Vervolgen stellen we het totaal van de kolommen en het totaal van de rijen.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Beide totaaltellingen moeten aan elkaar gelijk zijn.</a:t>
            </a:r>
          </a:p>
        </p:txBody>
      </p:sp>
    </p:spTree>
    <p:extLst>
      <p:ext uri="{BB962C8B-B14F-4D97-AF65-F5344CB8AC3E}">
        <p14:creationId xmlns:p14="http://schemas.microsoft.com/office/powerpoint/2010/main" val="361011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50277" y="996462"/>
            <a:ext cx="10586317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Vierkantscontrole</a:t>
            </a: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/>
                <a:cs typeface="Univers-Bold"/>
              </a:rPr>
              <a:t>totaal onderste rij = totaal meest rechtse kolom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ABE3517-F615-41E1-98D3-D76351910D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128" y="1738043"/>
            <a:ext cx="9693620" cy="169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73723" y="890955"/>
            <a:ext cx="965981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Lijndiagram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In een lijndiagram geven we de verschillende getallen met punten aan, die we vervolgens met lijnstukjes aan elkaar verbinden.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Dit kan met één of meerdere grootheden.</a:t>
            </a:r>
          </a:p>
        </p:txBody>
      </p:sp>
    </p:spTree>
    <p:extLst>
      <p:ext uri="{BB962C8B-B14F-4D97-AF65-F5344CB8AC3E}">
        <p14:creationId xmlns:p14="http://schemas.microsoft.com/office/powerpoint/2010/main" val="277823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73723" y="890955"/>
            <a:ext cx="9659815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Lijndiagram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FDF4E6A-4151-45B8-BB30-746B8184F6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00" y="1691149"/>
            <a:ext cx="10048413" cy="359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596B90-A30A-4125-A1C8-7E7AC9990A5F}"/>
</file>

<file path=customXml/itemProps2.xml><?xml version="1.0" encoding="utf-8"?>
<ds:datastoreItem xmlns:ds="http://schemas.openxmlformats.org/officeDocument/2006/customXml" ds:itemID="{31BC0B50-8175-412C-95C4-D62731A8385C}"/>
</file>

<file path=customXml/itemProps3.xml><?xml version="1.0" encoding="utf-8"?>
<ds:datastoreItem xmlns:ds="http://schemas.openxmlformats.org/officeDocument/2006/customXml" ds:itemID="{7D20A0E7-C59E-4575-82D9-0B222CC05FDB}"/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194</Words>
  <Application>Microsoft Office PowerPoint</Application>
  <PresentationFormat>Breedbeeld</PresentationFormat>
  <Paragraphs>47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54</cp:revision>
  <dcterms:created xsi:type="dcterms:W3CDTF">2014-08-25T22:47:39Z</dcterms:created>
  <dcterms:modified xsi:type="dcterms:W3CDTF">2018-08-14T17:25:05Z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